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858750" cy="7232650"/>
  <p:notesSz cx="6858000" cy="9144000"/>
  <p:defaultTextStyle>
    <a:defPPr>
      <a:defRPr lang="zh-CN"/>
    </a:defPPr>
    <a:lvl1pPr marL="0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1pPr>
    <a:lvl2pPr marL="482163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2pPr>
    <a:lvl3pPr marL="96432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3pPr>
    <a:lvl4pPr marL="144648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4pPr>
    <a:lvl5pPr marL="192865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5pPr>
    <a:lvl6pPr marL="2410816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6pPr>
    <a:lvl7pPr marL="2892979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7pPr>
    <a:lvl8pPr marL="3375142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8pPr>
    <a:lvl9pPr marL="3857305" algn="l" defTabSz="964326" rtl="0" eaLnBrk="1" latinLnBrk="0" hangingPunct="1">
      <a:defRPr sz="189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20812-65A6-4C9C-BF60-521C1D35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D928AB-79ED-4366-968D-4022096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E5C3-8390-4009-B85A-72C63AE572E7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42E063-D64C-445E-AD65-11DC037E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26DDC2-EAF1-41E5-929F-E3B8112B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0D7E6-9FC8-419A-9C0D-BEF97368F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26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652502-BD46-4043-A5E0-DD02C8EE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683ED-CEA7-4883-B47C-49B6DE6EF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F37D59-391C-4900-AAC8-BA0E97D3F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E5C3-8390-4009-B85A-72C63AE572E7}" type="datetimeFigureOut">
              <a:rPr lang="zh-CN" altLang="en-US" smtClean="0"/>
              <a:t>2021/4/26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5C2CE-E37E-4A6F-B1D5-0259376C8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6E98D-543E-4A40-86A7-F84ED2096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0D7E6-9FC8-419A-9C0D-BEF97368F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52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0999BE-C9BE-40A1-8A11-72F02401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54767B-5A8A-4253-A81B-A4771FEEE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A8E644-5C68-425C-AD24-C5A85562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AB15C-E6EE-47CA-A320-F8C3BF2010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5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44ADAA-B284-4B32-AEBB-FECA0025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D955C7-8230-4E6B-BE1E-3B66830E4A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EB0679-F5C4-4FF7-A520-D25B52ED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01544-0F3D-48FD-BA4D-803CFC843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EC5EB9-5753-48E1-A991-2A2AE8EE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1A6336-8BC4-45D5-BBFC-6DFDCC17CB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3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F28347-67FF-4EA9-A420-321FAEFD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6FC03C-028D-4B37-9E23-22BD063FC6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04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FFB87D-A675-4C4E-B5DB-BF660165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--</a:t>
            </a:r>
            <a:r>
              <a:rPr lang="en-US" altLang="zh-CN" sz="2400"/>
              <a:t>Xcode Ghost</a:t>
            </a:r>
            <a:r>
              <a:rPr lang="zh-CN" altLang="en-US" sz="2400"/>
              <a:t>事件</a:t>
            </a:r>
            <a:r>
              <a:rPr lang="en-US" altLang="zh-CN" sz="2400"/>
              <a:t>-2016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9F2C8B-61F8-4B78-BC90-9F0ADE2C1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93EB66-93DC-4569-B786-191A6FE4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--</a:t>
            </a:r>
            <a:r>
              <a:rPr lang="en-US" altLang="zh-CN" sz="2400"/>
              <a:t>WPA2 </a:t>
            </a:r>
            <a:r>
              <a:rPr lang="zh-CN" altLang="en-US" sz="2400"/>
              <a:t>密钥重装攻击</a:t>
            </a:r>
            <a:r>
              <a:rPr lang="en-US" altLang="zh-CN" sz="2400"/>
              <a:t>-2017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44F0C-D75B-4AD5-B162-164CA5A1B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1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BC8435-5010-4342-A56D-8D5EC559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91173-BD0B-4B07-B200-C39179344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12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3D48CF-44DF-4655-8579-C989C757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C1B2B-9DA2-4A70-BBFE-1222F89C0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67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A7F043-ED6A-4041-822A-4968F9C8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978F4D-E13A-45B5-8191-7CE1FE6E8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3A33DA-094B-461A-A69B-457B1E5C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8D47E-4DB3-4D1D-9952-FFE8B3BAF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9D5B7D-CF93-4FAE-B554-D5D24671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发展历程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459FB-2D8B-4CB1-AE2C-3FB09448E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69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7CF14AC-8742-4560-9646-F2D05E1E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AED6C1-3E29-4EAA-B188-CE95B71FA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80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685894-28F8-4A54-8D64-FC86AAC0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07F0F6-6D21-4656-BB5A-94D0EAAEC4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77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446DD4-B8C2-46CE-B6C6-7A10EBC3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8D13A-336E-45B4-B6C9-2F086CB98A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738DF6-91D4-49BA-8F5C-0201FBB4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9DB19E-BC86-4276-9E0E-ACE49D51D7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22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E5E5B9-43F0-4420-ABE5-3DA6177A2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4BD9C-8C53-444E-9848-0022A5987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8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9249A8-CBA6-41BE-AB86-D693B1C8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F36E8-D2F8-46B1-B7EE-73481A4929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8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147005-2E53-4F72-97D4-07C03766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7F308-6514-42BB-83FA-FC8E745C2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BB628D-4284-4E23-8AF2-BC0814E5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8ACD0-D044-4653-AAB6-670CB1FF2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24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D4FFF5-6C7A-4E5E-B2B8-C79ED7A6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40419-2A52-4DA5-9823-DC3367CEE1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7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239001B-561B-468B-9FDE-81A61A25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6F1FC-4746-4B74-86EA-A0C9E9A24B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93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82E4C7-63F6-42FB-9308-24170C0A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6E8F10-918F-4249-92E6-D31A7D649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594AE7-F0B0-4D90-91E0-5EC43CB3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CA162-464A-49AE-ABBE-64BAFD0A34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2227F3-AC70-4501-82E0-1D7A410B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CED4B2-0FE9-43A4-A56B-1FE165DE1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2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0FE591-B2C9-408B-88D1-9C8FFA51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B4E66A-D8F6-4E5D-99F8-AD51705B76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43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58D987-7393-44B7-A83D-33C5AC31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886DA2-8993-4B2D-B081-5A8B34EE7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7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5C2515-8D63-406E-BE4D-4545F7F9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27AAC-FFEB-4019-A4A6-4D4B8EA407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6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F2C213-749F-48F5-8D3D-5DF04646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F4952-93CB-4344-93D9-44E3111762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5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3A8C57-8DB0-43F2-A682-CA65885D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29EC7A-A9BD-47F0-A7B3-97BAA25587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95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A44D63-E842-48D9-ACBC-1FD496F4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8E91A-9DDB-41BF-81D7-9556768D5F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4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5BB42E-D70C-4AA5-80F4-A52F34EF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6F651-C663-43E1-944B-37CDDAC1B9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14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9826F8-8C7F-4482-A7CD-CFD0E10F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05D5AB-122B-495F-B485-C81FBB8D9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4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6FE398-220E-4BB2-95EC-AC63CACA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2B496-6F59-4140-A50F-0BB0EF43A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86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71F7B6-9EF8-4888-AF97-251D7FE7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4317A-AF6F-45DC-82A0-6B179C6981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8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10AA7B-156F-416A-B47D-C14E4237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B6B02-3470-43CD-B36C-34CC3A837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49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E451A8-C579-48C9-BAEA-7968EA2B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30D74-92E9-4C39-961E-034A9384F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638B4A-CACC-4ECA-AF76-8F2D5CB3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355E1B-FE2C-420C-A109-E91F5DFD4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1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87ACE1-A468-40AE-9EEC-7B3CA724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7FFD3F-A855-4CE8-BD6F-C7E17A7BC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3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4FC496-1867-4895-ADB7-A92AD65E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44CC3-8DB5-4BC2-A058-71746034D0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4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C176BE-F256-4C19-83BC-60705F2E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0CB44-6E31-4F60-B5DE-DBF97453E8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0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4EC874-A76C-42EC-887F-63C08C30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0B17B-901D-4E55-8BC6-A4C9959719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60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983F75-AFAC-425F-A070-B2E72BF3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940DC-5195-40FF-AD5C-74B3629875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41F76C-3C87-4223-B16C-0D587CFE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B830F0-8C94-4316-A9F7-190CA3C5D8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7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4F890D-9D09-4BC4-B55C-12DC4CAB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EF24A6-1C05-4F2D-B927-BC68948A04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53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1B12CC-9409-4150-B9B8-27E2AD27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527225-7C5A-43A5-B4E5-23C7C934D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59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5EA045-D5A2-4FF8-9DDB-28B2DA10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14CEFF-37C7-412A-9620-CF17D42B4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0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0BE189-31F1-426C-A7A8-C775264B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57109A-1946-4AE8-B57E-57D8F7429B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9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2AE788-1D55-4BCD-B3C6-84C14D21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295529-2B10-46D3-A849-F6CE23156D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7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FBF900-665F-4E7F-8915-1B5CC336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0A0F01-8C17-430D-A445-BF74EF075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58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872BC5-DBB2-4C03-BC7C-63B6F1F1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E0090-3A12-4AAE-81FC-E2202CCFAC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6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9A239C-F3CA-4402-BA29-B8644C8E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D5156C-57BE-4B8D-A1D6-CBE706EC9C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6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15BB41-1019-4F55-AF93-828E6F37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913FB-D490-4DE9-A2C9-08382F4720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9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706B0D-EB14-403D-8484-C4D61FB8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97F0E2-F8B2-47FC-937D-AB0D4D34E0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9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089820-47E0-4603-B9E7-89C2B6B36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0F5EF-08C5-48AF-9C05-19FB12EB9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5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267435-8955-46DB-8AB4-156BBDB6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97BA13-2D72-4797-B520-BF849D4B0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76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A2B6D0B-EF68-41AF-9375-2CC3DB7B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01C9B1-F3F8-4D40-9E81-6649E21560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2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162FB1-7898-4216-B291-C5977B90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B039B-B2E3-4561-82FC-7309CA983D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27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657CFE-C472-42CF-8E94-5D03763A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B8E64-F3B8-4B25-B5FD-9EBE2E73C1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12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101F2C-22E8-431F-AA10-DBE4D0BF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67E9E9-037F-42D5-9780-14595DE113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37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2C9260-CC23-41B1-97C8-6166C537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8CD8C-D5E0-42F4-9A11-791FA30E19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295E44-97AC-490A-A713-DB92B374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2400">
                <a:solidFill>
                  <a:srgbClr val="FFFF00"/>
                </a:solidFill>
              </a:rPr>
              <a:t> </a:t>
            </a:r>
            <a:r>
              <a:rPr lang="en-US" altLang="zh-CN" sz="2400">
                <a:solidFill>
                  <a:srgbClr val="7030A0"/>
                </a:solidFill>
              </a:rPr>
              <a:t>—WLAN</a:t>
            </a:r>
            <a:r>
              <a:rPr lang="zh-CN" altLang="en-US" sz="2400">
                <a:solidFill>
                  <a:srgbClr val="7030A0"/>
                </a:solidFill>
              </a:rPr>
              <a:t>安全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1E6A5-3431-45E4-98D2-37878FA031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EBE6D5-98E6-457A-990D-F844C858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WLAN</a:t>
            </a:r>
            <a:r>
              <a:rPr lang="en-US" altLang="zh-CN" sz="4000">
                <a:solidFill>
                  <a:srgbClr val="FFFF00"/>
                </a:solidFill>
              </a:rPr>
              <a:t> </a:t>
            </a:r>
            <a:r>
              <a:rPr lang="en-US" altLang="zh-CN" sz="4000">
                <a:solidFill>
                  <a:srgbClr val="7030A0"/>
                </a:solidFill>
              </a:rPr>
              <a:t>—WLAN</a:t>
            </a:r>
            <a:r>
              <a:rPr lang="zh-CN" altLang="en-US" sz="4000">
                <a:solidFill>
                  <a:srgbClr val="7030A0"/>
                </a:solidFill>
              </a:rPr>
              <a:t>安全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1CC45C-A9B5-49BD-9FDE-2461D36B01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75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00282E-47AD-4F3B-BA54-F674FB29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3383A9-E506-41B6-920B-1A700AFDF8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92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7E2509-4E24-437F-A839-27C46D75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324B7C-D5F7-44C8-9CF4-3D912FA03B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4552B7-3B57-4FCB-AFE9-35ECEA3B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0B39C-E886-4919-8463-1B31E53000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2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A548A1-5181-49A6-BB2A-85FEC965E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7FECD8-E9B8-4DBA-B075-E453877A3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8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73773B-1FBF-4FAB-850B-E60E6FF0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A1592-48CF-405E-BC84-F43E57D59F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0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C2545B-1752-4AA7-8341-93638CBA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WLAN</a:t>
            </a:r>
            <a:r>
              <a:rPr lang="zh-CN" altLang="en-US"/>
              <a:t>安全</a:t>
            </a:r>
            <a:r>
              <a:rPr lang="en-US" altLang="zh-CN"/>
              <a:t>--</a:t>
            </a:r>
            <a:r>
              <a:rPr lang="en-US" altLang="zh-CN" sz="2953">
                <a:latin typeface="微软雅黑" pitchFamily="34" charset="-122"/>
                <a:sym typeface="Wingdings" pitchFamily="2" charset="2"/>
              </a:rPr>
              <a:t>Wi-Fi(IEEE 802.11i)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5309A5-C0C6-4C03-BC77-4631F89C9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07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C4FD7A-2894-4EB1-A90E-B8C6C66B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3370B9-30C8-4204-A5FF-2E44D501F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841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FBCF92-F0B2-4A75-9568-4546CC5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5CB284-A985-4E71-933C-B57209AA24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9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A2B4C4-9164-4BDB-80F9-E612DF31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8A1C5B-34E1-4058-A373-FD939AE28B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0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367062-ECCF-4594-8337-5F061C61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B6BA0-5FC0-494B-B7CB-155187472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13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F2E9BC-42B7-484D-B6B7-708E6496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D9A8C1-0703-4CF5-82C4-3D5D8993E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02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70FEDD-EB97-4BE0-A803-54119464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D59AD-0E63-449D-A820-A9F4AD3C5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1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C5B0E9-2272-4530-B798-39D8A758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B1C3B-6765-42B1-8D2D-66A1B2007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BD444F-CB80-4F15-8A23-5EEB49E9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7869E-593D-422C-A39F-EA0019C9F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FFF5C6E-2F94-4191-A2DA-7B705DA6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E18D10-E58A-49B5-A19C-36ADD5271B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54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92D05-38F3-40A4-A1C9-19980AA0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DA269E-A9E5-4BEB-B9B6-573AE2C12D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67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B3257F-9190-42DC-8467-9E8413BB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267E82-A1F2-4FE7-BEDB-C9E4F2AA7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92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E90674-76DF-4711-8006-9B73CE59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6F107-52E3-447A-B62A-45485820E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59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F46372-3954-4C39-A8E2-C341E122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D8BA9D-1E24-4B04-A3D5-CA4E33F560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5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F15EA9-3805-4311-8CE4-BAA07703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WWAN</a:t>
            </a:r>
            <a:r>
              <a:rPr lang="zh-CN" altLang="en-US"/>
              <a:t>安全</a:t>
            </a:r>
            <a:endParaRPr lang="zh-CN" altLang="en-US" sz="295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DEE28E-8521-4525-B8CC-4B9C94EAE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7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CE68E8-332F-429A-AF15-75F1CDE0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5F196-43B1-4288-B542-5B27FCD53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811B3A-E018-4721-8FAF-C501F0AE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移动网络概述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EEEA72-943C-4871-BCA7-2203331CD8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5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自定义</PresentationFormat>
  <Paragraphs>75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2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</vt:lpstr>
      <vt:lpstr>移动网络概述--Xcode Ghost事件-2016</vt:lpstr>
      <vt:lpstr>移动网络概述--WPA2 密钥重装攻击-2017</vt:lpstr>
      <vt:lpstr>PowerPoint 演示文稿</vt:lpstr>
      <vt:lpstr>WLAN —WLAN发展历程</vt:lpstr>
      <vt:lpstr>WLAN —WLAN发展历程</vt:lpstr>
      <vt:lpstr>WLAN —WLAN发展历程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 —WLAN安全</vt:lpstr>
      <vt:lpstr>WLAN安全--Wi-Fi(IEEE 802.11i)</vt:lpstr>
      <vt:lpstr>WLAN安全--Wi-Fi(IEEE 802.11i)</vt:lpstr>
      <vt:lpstr>WLAN安全--Wi-Fi(IEEE 802.11i)</vt:lpstr>
      <vt:lpstr>WLAN安全--Wi-Fi(IEEE 802.11i)</vt:lpstr>
      <vt:lpstr>WLAN安全--Wi-Fi(IEEE 802.11i)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WWAN安全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张立江</dc:creator>
  <cp:lastModifiedBy>张立江</cp:lastModifiedBy>
  <cp:revision>1</cp:revision>
  <dcterms:created xsi:type="dcterms:W3CDTF">2021-04-26T06:03:06Z</dcterms:created>
  <dcterms:modified xsi:type="dcterms:W3CDTF">2021-04-26T06:03:06Z</dcterms:modified>
</cp:coreProperties>
</file>